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7" r:id="rId3"/>
    <p:sldId id="257" r:id="rId4"/>
    <p:sldId id="259" r:id="rId5"/>
    <p:sldId id="260" r:id="rId6"/>
    <p:sldId id="261" r:id="rId7"/>
    <p:sldId id="286" r:id="rId8"/>
    <p:sldId id="262" r:id="rId9"/>
    <p:sldId id="263" r:id="rId10"/>
    <p:sldId id="265" r:id="rId11"/>
    <p:sldId id="266" r:id="rId12"/>
    <p:sldId id="267" r:id="rId13"/>
    <p:sldId id="268" r:id="rId14"/>
    <p:sldId id="272" r:id="rId15"/>
    <p:sldId id="281" r:id="rId16"/>
    <p:sldId id="290" r:id="rId17"/>
    <p:sldId id="282" r:id="rId18"/>
    <p:sldId id="288" r:id="rId19"/>
    <p:sldId id="289" r:id="rId20"/>
    <p:sldId id="274" r:id="rId21"/>
    <p:sldId id="275" r:id="rId22"/>
    <p:sldId id="276" r:id="rId23"/>
    <p:sldId id="277" r:id="rId24"/>
    <p:sldId id="279" r:id="rId25"/>
    <p:sldId id="283" r:id="rId26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9" autoAdjust="0"/>
    <p:restoredTop sz="94660"/>
  </p:normalViewPr>
  <p:slideViewPr>
    <p:cSldViewPr>
      <p:cViewPr varScale="1">
        <p:scale>
          <a:sx n="63" d="100"/>
          <a:sy n="63" d="100"/>
        </p:scale>
        <p:origin x="-58" y="-50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72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9A2AB-1AD6-472C-8FF8-6BBA821C6903}" type="datetimeFigureOut">
              <a:rPr lang="en-US" smtClean="0"/>
              <a:t>5/10/2013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644C-4310-4DC3-BE3F-BD3D7680E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298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9A2AB-1AD6-472C-8FF8-6BBA821C6903}" type="datetimeFigureOut">
              <a:rPr lang="en-US" smtClean="0"/>
              <a:t>5/10/2013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644C-4310-4DC3-BE3F-BD3D7680E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239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9A2AB-1AD6-472C-8FF8-6BBA821C6903}" type="datetimeFigureOut">
              <a:rPr lang="en-US" smtClean="0"/>
              <a:t>5/10/2013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644C-4310-4DC3-BE3F-BD3D7680E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649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E5054-6B48-4D79-838A-B3A8429AA460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5/10/2013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F5DE-B993-4186-B689-37158457E2FA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101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E5054-6B48-4D79-838A-B3A8429AA460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5/10/2013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F5DE-B993-4186-B689-37158457E2FA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819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E5054-6B48-4D79-838A-B3A8429AA460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5/10/2013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F5DE-B993-4186-B689-37158457E2FA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7599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E5054-6B48-4D79-838A-B3A8429AA460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5/10/2013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F5DE-B993-4186-B689-37158457E2FA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3704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E5054-6B48-4D79-838A-B3A8429AA460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5/10/2013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F5DE-B993-4186-B689-37158457E2FA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7259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E5054-6B48-4D79-838A-B3A8429AA460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5/10/2013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F5DE-B993-4186-B689-37158457E2FA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9374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E5054-6B48-4D79-838A-B3A8429AA460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5/10/2013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F5DE-B993-4186-B689-37158457E2FA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5941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E5054-6B48-4D79-838A-B3A8429AA460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5/10/2013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F5DE-B993-4186-B689-37158457E2FA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592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9A2AB-1AD6-472C-8FF8-6BBA821C6903}" type="datetimeFigureOut">
              <a:rPr lang="en-US" smtClean="0"/>
              <a:t>5/10/2013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644C-4310-4DC3-BE3F-BD3D7680E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3052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E5054-6B48-4D79-838A-B3A8429AA460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5/10/2013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F5DE-B993-4186-B689-37158457E2FA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569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E5054-6B48-4D79-838A-B3A8429AA460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5/10/2013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F5DE-B993-4186-B689-37158457E2FA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5638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E5054-6B48-4D79-838A-B3A8429AA460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5/10/2013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F5DE-B993-4186-B689-37158457E2FA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565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9A2AB-1AD6-472C-8FF8-6BBA821C6903}" type="datetimeFigureOut">
              <a:rPr lang="en-US" smtClean="0"/>
              <a:t>5/10/2013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644C-4310-4DC3-BE3F-BD3D7680E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573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9A2AB-1AD6-472C-8FF8-6BBA821C6903}" type="datetimeFigureOut">
              <a:rPr lang="en-US" smtClean="0"/>
              <a:t>5/10/2013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644C-4310-4DC3-BE3F-BD3D7680E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034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9A2AB-1AD6-472C-8FF8-6BBA821C6903}" type="datetimeFigureOut">
              <a:rPr lang="en-US" smtClean="0"/>
              <a:t>5/10/2013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644C-4310-4DC3-BE3F-BD3D7680E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45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9A2AB-1AD6-472C-8FF8-6BBA821C6903}" type="datetimeFigureOut">
              <a:rPr lang="en-US" smtClean="0"/>
              <a:t>5/10/2013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644C-4310-4DC3-BE3F-BD3D7680E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845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9A2AB-1AD6-472C-8FF8-6BBA821C6903}" type="datetimeFigureOut">
              <a:rPr lang="en-US" smtClean="0"/>
              <a:t>5/10/2013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644C-4310-4DC3-BE3F-BD3D7680E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223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9A2AB-1AD6-472C-8FF8-6BBA821C6903}" type="datetimeFigureOut">
              <a:rPr lang="en-US" smtClean="0"/>
              <a:t>5/10/2013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644C-4310-4DC3-BE3F-BD3D7680E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972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9A2AB-1AD6-472C-8FF8-6BBA821C6903}" type="datetimeFigureOut">
              <a:rPr lang="en-US" smtClean="0"/>
              <a:t>5/10/2013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644C-4310-4DC3-BE3F-BD3D7680E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712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9A2AB-1AD6-472C-8FF8-6BBA821C6903}" type="datetimeFigureOut">
              <a:rPr lang="en-US" smtClean="0"/>
              <a:t>5/10/2013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4644C-4310-4DC3-BE3F-BD3D7680E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94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E5054-6B48-4D79-838A-B3A8429AA460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5/10/2013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6F5DE-B993-4186-B689-37158457E2FA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548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685800"/>
            <a:ext cx="7467600" cy="5486400"/>
          </a:xfrm>
          <a:prstGeom prst="rect">
            <a:avLst/>
          </a:prstGeom>
          <a:ln w="635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Lake Washington Chapter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10 Anniversary Celebration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Banquet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2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348 (800x53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01015"/>
            <a:ext cx="8839200" cy="5855970"/>
          </a:xfrm>
          <a:prstGeom prst="rect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8557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349 (800x53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01980"/>
            <a:ext cx="8637917" cy="5722620"/>
          </a:xfrm>
          <a:prstGeom prst="rect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0582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350 (800x53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83" y="533400"/>
            <a:ext cx="8741434" cy="5791200"/>
          </a:xfrm>
          <a:prstGeom prst="rect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9742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359 (800x53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3" y="457201"/>
            <a:ext cx="8776447" cy="5814396"/>
          </a:xfrm>
          <a:prstGeom prst="rect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895600" y="5715000"/>
            <a:ext cx="3657600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Consul General of Japan-Seattle Kiyokazu Ota speaking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2829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433 (800x53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18" y="609600"/>
            <a:ext cx="8856453" cy="5867400"/>
          </a:xfrm>
          <a:prstGeom prst="rect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200400" y="5842264"/>
            <a:ext cx="2971800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Professor Shinichi Shimizu invited to speak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4488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433 (800x53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18" y="609600"/>
            <a:ext cx="8856453" cy="5867400"/>
          </a:xfrm>
          <a:prstGeom prst="rect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200400" y="5842264"/>
            <a:ext cx="2971800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Professor Shinichi Shimizu invited to speak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1309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434 (800x53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51497"/>
            <a:ext cx="8763000" cy="5805488"/>
          </a:xfrm>
          <a:prstGeom prst="rect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581400" y="5853499"/>
            <a:ext cx="2438400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Professor Shinichi Shimizu speaking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2051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erry\Pictures\CelebrationEvent-S.ChongPhotos\DSC_0371 (800x53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02" y="609599"/>
            <a:ext cx="8599098" cy="5696903"/>
          </a:xfrm>
          <a:prstGeom prst="rect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81400" y="5853499"/>
            <a:ext cx="2438400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Professor Nobu Kurashige speaking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7027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erry\Pictures\CelebrationEvent-S.ChongPhotos\DSC_0390 (800x53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83" y="533400"/>
            <a:ext cx="8741434" cy="5791200"/>
          </a:xfrm>
          <a:prstGeom prst="rect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71800" y="5714998"/>
            <a:ext cx="2895600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Chapter President Shigeko Price speaking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4889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403 (800x53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83" y="533400"/>
            <a:ext cx="8741434" cy="5791200"/>
          </a:xfrm>
          <a:prstGeom prst="rect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514600" y="5857073"/>
            <a:ext cx="5486400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Chapter President Shigeko Price receiving plaque from Headmaster Sen’ei Ikenobo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1056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308 (800x53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83" y="502024"/>
            <a:ext cx="8741434" cy="5791200"/>
          </a:xfrm>
          <a:prstGeom prst="rect">
            <a:avLst/>
          </a:prstGeom>
          <a:noFill/>
          <a:ln w="63500" cmpd="sng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895600" y="5715000"/>
            <a:ext cx="2667000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Master of Ceremony – Lori Matsukawa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2549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408 (800x53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8971472" cy="5943600"/>
          </a:xfrm>
          <a:prstGeom prst="rect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905000" y="5861497"/>
            <a:ext cx="5867400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Chapter President Shigeko Price receiving honorarium from Headmaster Sen’ei Ikenobo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5827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410 (800x53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82" y="533400"/>
            <a:ext cx="8856453" cy="5867400"/>
          </a:xfrm>
          <a:prstGeom prst="rect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905000" y="5861497"/>
            <a:ext cx="5867400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Chapter President Shigeko Price receiving honorarium from Headmaster Sen’ei Ikenobo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1862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412 (800x53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83" y="533400"/>
            <a:ext cx="8741434" cy="5791200"/>
          </a:xfrm>
          <a:prstGeom prst="rect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905000" y="5869158"/>
            <a:ext cx="5867400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Chapter President Shigeko Price presenting honorarium from Headmaster Sen’ei Ikenobo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9822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419 (800x53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24" y="533400"/>
            <a:ext cx="8913962" cy="5905500"/>
          </a:xfrm>
          <a:prstGeom prst="rect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905000" y="5869158"/>
            <a:ext cx="5867400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Chapter member Kazuko Bill awarded Longevity Award from Headmaster Sen’ei Ikenobo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623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441 (800x53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82" y="533400"/>
            <a:ext cx="8856453" cy="5867400"/>
          </a:xfrm>
          <a:prstGeom prst="rect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04800" y="6093671"/>
            <a:ext cx="2218764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Entertainer Judy Ann Moulton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8761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310 (800x53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01980"/>
            <a:ext cx="8534400" cy="5654040"/>
          </a:xfrm>
          <a:prstGeom prst="rect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27212" y="5969164"/>
            <a:ext cx="3352800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Chapter Member Keiko Arakane - translating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1229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314 (800x53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83" y="533400"/>
            <a:ext cx="8790318" cy="5823586"/>
          </a:xfrm>
          <a:prstGeom prst="rect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0897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319 (800x53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01015"/>
            <a:ext cx="8763000" cy="5805488"/>
          </a:xfrm>
          <a:prstGeom prst="rect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1735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1060528 (800x600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52400"/>
            <a:ext cx="8788400" cy="6591300"/>
          </a:xfrm>
          <a:prstGeom prst="rect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070412" y="6043913"/>
            <a:ext cx="1981200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Headmaster Sen’ei Ikenobo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4651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333 (800x53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51497"/>
            <a:ext cx="8829137" cy="5849304"/>
          </a:xfrm>
          <a:prstGeom prst="rect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962835" y="5687650"/>
            <a:ext cx="26670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Headmaster Sen’ei Ikenobo speaking with Mr. Kenneth Jones translating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3745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334 (800x53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01015"/>
            <a:ext cx="8790318" cy="5823586"/>
          </a:xfrm>
          <a:prstGeom prst="rect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8818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340 (800x53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4" y="457200"/>
            <a:ext cx="8856453" cy="5867400"/>
          </a:xfrm>
          <a:prstGeom prst="rect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5041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119</Words>
  <Application>Microsoft Office PowerPoint</Application>
  <PresentationFormat>On-screen Show (4:3)</PresentationFormat>
  <Paragraphs>19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1_Office Theme</vt:lpstr>
      <vt:lpstr>Lake Washington Chapter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Lake Washington Chapter</dc:title>
  <dc:creator>Jerry</dc:creator>
  <cp:lastModifiedBy>Jerry</cp:lastModifiedBy>
  <cp:revision>11</cp:revision>
  <dcterms:created xsi:type="dcterms:W3CDTF">2012-08-19T12:07:16Z</dcterms:created>
  <dcterms:modified xsi:type="dcterms:W3CDTF">2013-05-10T09:34:06Z</dcterms:modified>
</cp:coreProperties>
</file>