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72" r:id="rId37"/>
    <p:sldId id="293" r:id="rId38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5D80-4CD2-47CA-9AB1-F36B587951C7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81185-ABFB-494B-8EA1-38744D9FE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5D80-4CD2-47CA-9AB1-F36B587951C7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81185-ABFB-494B-8EA1-38744D9FE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5D80-4CD2-47CA-9AB1-F36B587951C7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81185-ABFB-494B-8EA1-38744D9FE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04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5D80-4CD2-47CA-9AB1-F36B587951C7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81185-ABFB-494B-8EA1-38744D9FE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47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5D80-4CD2-47CA-9AB1-F36B587951C7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81185-ABFB-494B-8EA1-38744D9FE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95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5D80-4CD2-47CA-9AB1-F36B587951C7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81185-ABFB-494B-8EA1-38744D9FE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4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5D80-4CD2-47CA-9AB1-F36B587951C7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81185-ABFB-494B-8EA1-38744D9FE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9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5D80-4CD2-47CA-9AB1-F36B587951C7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81185-ABFB-494B-8EA1-38744D9FE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30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5D80-4CD2-47CA-9AB1-F36B587951C7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81185-ABFB-494B-8EA1-38744D9FE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49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5D80-4CD2-47CA-9AB1-F36B587951C7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81185-ABFB-494B-8EA1-38744D9FE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90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5D80-4CD2-47CA-9AB1-F36B587951C7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81185-ABFB-494B-8EA1-38744D9FE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19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E5D80-4CD2-47CA-9AB1-F36B587951C7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81185-ABFB-494B-8EA1-38744D9FE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6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685800"/>
            <a:ext cx="7467600" cy="5486400"/>
          </a:xfrm>
          <a:prstGeom prst="rect">
            <a:avLst/>
          </a:prstGeom>
          <a:ln w="635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Lake Washington Chapter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10</a:t>
            </a:r>
            <a:r>
              <a:rPr lang="en-US" b="1" baseline="30000" dirty="0" smtClean="0">
                <a:solidFill>
                  <a:schemeClr val="bg1"/>
                </a:solidFill>
              </a:rPr>
              <a:t>th</a:t>
            </a:r>
            <a:r>
              <a:rPr lang="en-US" b="1" dirty="0" smtClean="0">
                <a:solidFill>
                  <a:schemeClr val="bg1"/>
                </a:solidFill>
              </a:rPr>
              <a:t> Anniversary Celebration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Demonstration by Headmaster Sen’ei Ikenobo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and Professor Shinichi Shimizu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07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511 (800x534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8839200" cy="5900473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048000" y="5486400"/>
            <a:ext cx="24384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Headmaster Sen’ei Ikenobo with Mr. Jones and  assistant, Mr. Sakaguchi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8427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515 (800x533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8803305" cy="5865813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7225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519 (800x533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8803305" cy="5865813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5047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521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0238"/>
            <a:ext cx="4341813" cy="6517246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2862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522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2400"/>
            <a:ext cx="4365766" cy="65532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8900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523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027" y="152400"/>
            <a:ext cx="4337386" cy="6510601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657600" y="5995136"/>
            <a:ext cx="24384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Headmaster Sen’ei Ikenobo shows American flag made from flowers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2320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524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1" y="152400"/>
            <a:ext cx="4365766" cy="65532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953000" y="6336268"/>
            <a:ext cx="1774966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Ikebana by Headmaster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9065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526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2400"/>
            <a:ext cx="4365766" cy="65532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858871" y="6240408"/>
            <a:ext cx="1774966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Ikebana by Headmaster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2987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527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2400"/>
            <a:ext cx="4264237" cy="64008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494318" y="6182995"/>
            <a:ext cx="1774966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Ikebana by Headmaster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3105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528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04800"/>
            <a:ext cx="4213472" cy="63246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724400" y="6336268"/>
            <a:ext cx="1774966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Ikebana by Headmaster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6924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492 (800x533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8688945" cy="5789613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6378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529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8600"/>
            <a:ext cx="4265613" cy="6402866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724400" y="6336268"/>
            <a:ext cx="1774966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Ikebana by Headmaster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4693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530 (800x533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8688945" cy="5789613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858000" y="5943600"/>
            <a:ext cx="1774966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Ikebana by Headmaster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7274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532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28600"/>
            <a:ext cx="4264237" cy="64008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724400" y="6336268"/>
            <a:ext cx="1774966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Unique use of Flowers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1686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533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28600"/>
            <a:ext cx="4315001" cy="64770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724400" y="6336268"/>
            <a:ext cx="1774966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Unique use of Flowers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1407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534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2400"/>
            <a:ext cx="4365766" cy="65532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701988" y="6239906"/>
            <a:ext cx="1774966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Unique use of Flowers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5150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535 (800x533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8460226" cy="5637213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400800" y="5715000"/>
            <a:ext cx="1774966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Unique use of Flowers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7232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536 (534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177" y="381000"/>
            <a:ext cx="4171385" cy="62484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746812" y="6187024"/>
            <a:ext cx="1774966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Unique use of Flowers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5430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537 (800x534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3400"/>
            <a:ext cx="8794412" cy="5870575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191000" y="5943600"/>
            <a:ext cx="30480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Demonstration by Professor Shinichi Shimizu with Mr. Kenneth Jones translating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2405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540 (800x534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1"/>
            <a:ext cx="8789656" cy="58674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7886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540a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2400"/>
            <a:ext cx="4365766" cy="65532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9932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494 (800x534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8908564" cy="5946775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400800" y="5966901"/>
            <a:ext cx="1985682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Demonstration Audience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6762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541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8600"/>
            <a:ext cx="4315001" cy="64770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9920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544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647" y="152400"/>
            <a:ext cx="4365766" cy="65532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2735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545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2400"/>
            <a:ext cx="4365766" cy="65532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0090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546 (800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"/>
            <a:ext cx="6553200" cy="65532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4187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549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04800"/>
            <a:ext cx="4213472" cy="63246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544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558 (800x533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8803305" cy="5865813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191000" y="5791200"/>
            <a:ext cx="220980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Professor Shimizu’s Ikebana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7692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525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8600"/>
            <a:ext cx="4315001" cy="64770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886200" y="6336268"/>
            <a:ext cx="2589266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Ikebana by Professor Shinichi Shimizu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1416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559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2400"/>
            <a:ext cx="4341813" cy="6517245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476284" y="6324600"/>
            <a:ext cx="220980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Professor Shimizu’s Ikebana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0522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496 (800x534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9" y="457200"/>
            <a:ext cx="8794413" cy="5870575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791200" y="5791200"/>
            <a:ext cx="23622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Introduction by Elaine Stamm with Keiko Arakane translating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5333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498 (800x534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1"/>
            <a:ext cx="8789656" cy="5867400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926541" y="5947626"/>
            <a:ext cx="175260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DVD of Ikenobo History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5857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501 (800x534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1"/>
            <a:ext cx="8839200" cy="5900472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429000" y="5728447"/>
            <a:ext cx="24384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Headmaster Sen’ei Ikenobo with Mr. Kenneth Jones translating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4619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507 (800x533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8839200" cy="5889731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0738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508a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76200"/>
            <a:ext cx="4367249" cy="6555426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9658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509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2400"/>
            <a:ext cx="4418013" cy="6631625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6867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117</Words>
  <Application>Microsoft Office PowerPoint</Application>
  <PresentationFormat>On-screen Show (4:3)</PresentationFormat>
  <Paragraphs>24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Lake Washington Chapter 10th Anniversary Celebration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Lake Washington Chapter 10th Anniversary Celebration</dc:title>
  <dc:creator>Jerry</dc:creator>
  <cp:lastModifiedBy>Jerry</cp:lastModifiedBy>
  <cp:revision>9</cp:revision>
  <dcterms:created xsi:type="dcterms:W3CDTF">2012-08-18T11:40:07Z</dcterms:created>
  <dcterms:modified xsi:type="dcterms:W3CDTF">2013-05-09T18:49:08Z</dcterms:modified>
</cp:coreProperties>
</file>