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99" r:id="rId2"/>
    <p:sldId id="434" r:id="rId3"/>
    <p:sldId id="350" r:id="rId4"/>
    <p:sldId id="351" r:id="rId5"/>
    <p:sldId id="352" r:id="rId6"/>
    <p:sldId id="433" r:id="rId7"/>
    <p:sldId id="353" r:id="rId8"/>
    <p:sldId id="354" r:id="rId9"/>
    <p:sldId id="435" r:id="rId10"/>
    <p:sldId id="393" r:id="rId11"/>
    <p:sldId id="395" r:id="rId12"/>
    <p:sldId id="356" r:id="rId13"/>
    <p:sldId id="357" r:id="rId14"/>
    <p:sldId id="436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437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6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32" r:id="rId77"/>
    <p:sldId id="422" r:id="rId78"/>
    <p:sldId id="423" r:id="rId79"/>
    <p:sldId id="424" r:id="rId80"/>
    <p:sldId id="425" r:id="rId81"/>
    <p:sldId id="426" r:id="rId82"/>
    <p:sldId id="427" r:id="rId83"/>
    <p:sldId id="428" r:id="rId84"/>
    <p:sldId id="429" r:id="rId85"/>
    <p:sldId id="430" r:id="rId86"/>
    <p:sldId id="431" r:id="rId8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>
      <p:cViewPr varScale="1">
        <p:scale>
          <a:sx n="85" d="100"/>
          <a:sy n="85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75FE-0316-4E99-9E8A-827E8912CC5E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C5B45-A173-42E5-8EB7-83C9962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C5B45-A173-42E5-8EB7-83C9962E2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3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1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1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467600" cy="5486400"/>
          </a:xfrm>
          <a:prstGeom prst="rect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Lake Washington Chapter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 Anniversary Celebration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Ribbon Cutting and Exhibition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46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" y="381000"/>
            <a:ext cx="8798859" cy="586590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2741" y="5969907"/>
            <a:ext cx="3124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46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60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686800" cy="579874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7565" y="6055141"/>
            <a:ext cx="3276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Professor Shinichi Shimizu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62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5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11996"/>
            <a:ext cx="4419600" cy="6634007"/>
          </a:xfrm>
          <a:prstGeom prst="rect">
            <a:avLst/>
          </a:prstGeom>
          <a:noFill/>
          <a:ln w="635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1" y="6458323"/>
            <a:ext cx="19811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Kumiko Mukai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08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5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11996"/>
            <a:ext cx="4443448" cy="6669804"/>
          </a:xfrm>
          <a:prstGeom prst="rect">
            <a:avLst/>
          </a:prstGeom>
          <a:noFill/>
          <a:ln w="635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6487325"/>
            <a:ext cx="214552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Shoka Shofutai Yasuko Eguchi</a:t>
            </a:r>
          </a:p>
        </p:txBody>
      </p:sp>
    </p:spTree>
    <p:extLst>
      <p:ext uri="{BB962C8B-B14F-4D97-AF65-F5344CB8AC3E}">
        <p14:creationId xmlns:p14="http://schemas.microsoft.com/office/powerpoint/2010/main" val="39187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rry\Pictures\CelebrationEvent-Exh-JN-EM\DSC_9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362"/>
            <a:ext cx="4267042" cy="6401037"/>
          </a:xfrm>
          <a:prstGeom prst="rect">
            <a:avLst/>
          </a:prstGeom>
          <a:noFill/>
          <a:ln w="63500" cmpd="sng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6322245"/>
            <a:ext cx="2514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Rikka Shimputai by Shigeru Hamada</a:t>
            </a:r>
          </a:p>
        </p:txBody>
      </p:sp>
    </p:spTree>
    <p:extLst>
      <p:ext uri="{BB962C8B-B14F-4D97-AF65-F5344CB8AC3E}">
        <p14:creationId xmlns:p14="http://schemas.microsoft.com/office/powerpoint/2010/main" val="15587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5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7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07046" y="6412468"/>
            <a:ext cx="246975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Rikka Shimputai by Noriyo</a:t>
            </a:r>
            <a:r>
              <a:rPr lang="en-US" dirty="0" smtClean="0"/>
              <a:t> </a:t>
            </a:r>
            <a:r>
              <a:rPr lang="en-US" sz="1200" dirty="0" smtClean="0"/>
              <a:t>Okazaki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85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60 (533x80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7" y="152400"/>
            <a:ext cx="4365767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9117" y="6336268"/>
            <a:ext cx="21828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Freestyle by Mitsuko</a:t>
            </a:r>
            <a:r>
              <a:rPr lang="en-US" dirty="0" smtClean="0"/>
              <a:t> </a:t>
            </a:r>
            <a:r>
              <a:rPr lang="en-US" sz="1200" dirty="0" smtClean="0"/>
              <a:t>Uchio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85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6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7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9117" y="6497650"/>
            <a:ext cx="225908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Kazue </a:t>
            </a:r>
            <a:r>
              <a:rPr lang="en-US" sz="1200" dirty="0"/>
              <a:t>Shinno </a:t>
            </a:r>
          </a:p>
        </p:txBody>
      </p:sp>
    </p:spTree>
    <p:extLst>
      <p:ext uri="{BB962C8B-B14F-4D97-AF65-F5344CB8AC3E}">
        <p14:creationId xmlns:p14="http://schemas.microsoft.com/office/powerpoint/2010/main" val="2615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65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7" y="152400"/>
            <a:ext cx="4392683" cy="659360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23" y="6376671"/>
            <a:ext cx="25654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Rikka Shimputai by Tomoko Taniguchi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66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66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11996"/>
            <a:ext cx="4392683" cy="6593604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71166" y="6321042"/>
            <a:ext cx="21873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Harumi Shimbo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48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1"/>
            <a:ext cx="8829134" cy="5849302"/>
          </a:xfrm>
          <a:prstGeom prst="rect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6002610"/>
            <a:ext cx="6324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Vice President and Celebration Committee Chair Elaine Stamm introduces honored guest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44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70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7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20493" y="6497166"/>
            <a:ext cx="25654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Rikka Shimputai by Yushin Tsutsumi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94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6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8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9118" y="6412467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Shoka Shimputai by Masako Yamada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53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72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685721"/>
            <a:ext cx="8689064" cy="5789692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2195" y="6106081"/>
            <a:ext cx="21000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Freestyle by Toshiko Komiya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3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73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6682" y="6415068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Shoka Shimputai by Chieko Takayama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65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76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7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23447" y="6471645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Narako Nakamura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7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90482" y="6408003"/>
            <a:ext cx="2362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Shoka Shimputai by Mitsuko Sato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6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81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41" y="76199"/>
            <a:ext cx="4425490" cy="6642847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44370" y="6325802"/>
            <a:ext cx="21948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Yoshiko Kobayashi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55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82 (534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72" y="76200"/>
            <a:ext cx="4425738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5072" y="6428601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Rikka Shimputai by Kenji Murakami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16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8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47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90647" y="6315670"/>
            <a:ext cx="2717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Shoka Shimputai by Hiroko Tsutsumi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68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8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9850" y="6318532"/>
            <a:ext cx="2717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Rikka Shimputai by Shigeko Kobayashi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42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09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552337"/>
            <a:ext cx="8722659" cy="5778762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86635" y="5960623"/>
            <a:ext cx="3048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Headmaster Sen’ei Ikenobo is introduced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27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91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81" y="762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62293" y="6428601"/>
            <a:ext cx="195730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Freestyle by Mayumi Chino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07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9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65173" y="6484203"/>
            <a:ext cx="241162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Shoka Shimputai by Mizuki Seguchi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08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96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72" y="152400"/>
            <a:ext cx="4392641" cy="659354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22043" y="6468942"/>
            <a:ext cx="246681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Rikka Shimputai by Chizuko Shimazu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198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634947"/>
            <a:ext cx="8765264" cy="584046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9783" y="6198414"/>
            <a:ext cx="189381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Freestyle by Noriko Obata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2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00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0714" y="6227802"/>
            <a:ext cx="2413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Shoka Shimputai by Suiko Kagawa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38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02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06" y="762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75647" y="6308241"/>
            <a:ext cx="2717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Rikka Shimputai by Jitsuko Shinohara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55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0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6336268"/>
            <a:ext cx="2057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Freestyle by Yogetsu Suzuki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51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rry\Pictures\CelebrationEvent-Exh-JN-EM\DSC_9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65" y="152400"/>
            <a:ext cx="4368469" cy="655320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765" y="6336268"/>
            <a:ext cx="21842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200" dirty="0" smtClean="0"/>
              <a:t>Rikka Shimputai by Toru Ryu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99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10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17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9117" y="6504801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Shoka Shimputai by Yasumi Yoshimoto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21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1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8400" y="6403060"/>
            <a:ext cx="2438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Rikka Shimputai by Machio Okabe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1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10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827697" cy="5848349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0835" y="6152934"/>
            <a:ext cx="3962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Consul General of Japan-Seattle Kiyokazu Ota is introduced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80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35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1"/>
            <a:ext cx="8805686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891628"/>
            <a:ext cx="1905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Freestyle by Toshiko Kobiki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4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3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23" y="762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8164" y="6356658"/>
            <a:ext cx="2717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Shoka Shimputai by Tamiko Koyanagi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56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3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7" y="152400"/>
            <a:ext cx="4341877" cy="651734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78677" y="6300409"/>
            <a:ext cx="27178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Rikka Shimputai by Michiko Murata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77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41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803305" cy="58658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6043101"/>
            <a:ext cx="1828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Satomi Kubo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51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42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6440237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Shoka Shimputai by  Haru Toyama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53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48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" y="497541"/>
            <a:ext cx="8859503" cy="5903259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6016207"/>
            <a:ext cx="184684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Junko Saito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8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50a (800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6477000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50894" y="6413392"/>
            <a:ext cx="241150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Shoka Shimputai by Yasuko Omura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92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53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1"/>
            <a:ext cx="8805686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879069"/>
            <a:ext cx="2133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Shirae Tsukamoto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99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5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6188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65294" y="6390056"/>
            <a:ext cx="24115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Shoka Shimputai by Sencho Matsui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97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56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6682" y="6425932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Shoka Shimputai by Ayako Matsumura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48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11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558164"/>
            <a:ext cx="8905336" cy="589978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67000" y="6167503"/>
            <a:ext cx="3048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Bellevue WA Mayor Conrad Lee is introduced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52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5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90482" y="6430867"/>
            <a:ext cx="27178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/>
              <a:t>Tatebana</a:t>
            </a:r>
            <a:r>
              <a:rPr lang="en-US" sz="1200" dirty="0" smtClean="0"/>
              <a:t> by Chizu Kiriki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90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78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03305" cy="58658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954797"/>
            <a:ext cx="2057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Freestyle by Sayoko </a:t>
            </a:r>
            <a:r>
              <a:rPr lang="en-US" sz="1200" dirty="0"/>
              <a:t>Y</a:t>
            </a:r>
            <a:r>
              <a:rPr lang="en-US" sz="1200" dirty="0" smtClean="0"/>
              <a:t>amada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8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65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6682" y="6420523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Hiroko Faulkner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84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67 (534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323997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6428601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Nancy Evans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6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6507026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Joan Crummett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6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70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11996"/>
            <a:ext cx="4392684" cy="6593604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1" y="6413379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Gitte Coleman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88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75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99447" y="6504801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Peggy Booth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9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7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90482" y="6525862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Kazuko Bill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5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81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588973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6069932"/>
            <a:ext cx="1981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Victoria Bestock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63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28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08412" y="6430826"/>
            <a:ext cx="211118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Diana Leung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26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2" y="533400"/>
            <a:ext cx="8714117" cy="5773102"/>
          </a:xfrm>
          <a:prstGeom prst="rect">
            <a:avLst/>
          </a:prstGeom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5978552"/>
            <a:ext cx="3048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President Shigeko Price is introduced</a:t>
            </a:r>
          </a:p>
        </p:txBody>
      </p:sp>
    </p:spTree>
    <p:extLst>
      <p:ext uri="{BB962C8B-B14F-4D97-AF65-F5344CB8AC3E}">
        <p14:creationId xmlns:p14="http://schemas.microsoft.com/office/powerpoint/2010/main" val="11986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07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588973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8259" y="6146132"/>
            <a:ext cx="179294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Naomi Takagi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63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16a (800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19200" y="6422779"/>
            <a:ext cx="1981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Hyun-Son Shin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92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1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341813" cy="651724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6438812"/>
            <a:ext cx="2667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 Sharonne Shimizu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21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18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03305" cy="58658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6046014"/>
            <a:ext cx="1981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Keiko Arakane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13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1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41176" y="6504800"/>
            <a:ext cx="228446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Rika Amdahl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49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23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63588" y="6428601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Elaine Stamm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9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32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94965" y="6428600"/>
            <a:ext cx="1905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Beatrice Lam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0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7376" y="6525399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Kayoko Fujita</a:t>
            </a:r>
          </a:p>
        </p:txBody>
      </p:sp>
    </p:spTree>
    <p:extLst>
      <p:ext uri="{BB962C8B-B14F-4D97-AF65-F5344CB8AC3E}">
        <p14:creationId xmlns:p14="http://schemas.microsoft.com/office/powerpoint/2010/main" val="42704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08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588973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6013455"/>
            <a:ext cx="1828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Jeanne Fujii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9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15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26374"/>
            <a:ext cx="4343400" cy="6519628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1" y="6492683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Sharon Chong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02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25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2" y="685800"/>
            <a:ext cx="8712679" cy="577215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5200" y="6131347"/>
            <a:ext cx="200492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ribbon cutting begins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42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2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8399" y="6484611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Shigeko Price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5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2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4600" y="6397678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Vera Smiley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39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2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7376" y="6428601"/>
            <a:ext cx="225462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Joan Stamm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0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2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199" y="6428601"/>
            <a:ext cx="218288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Fay Tanagi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61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0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4612" y="6504801"/>
            <a:ext cx="220826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Betty Woo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1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6425512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Joyce Nakamura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41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50a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315001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0129" y="6428601"/>
            <a:ext cx="213957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Rose Scott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17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2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4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07024" y="6507026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Junko Whitaker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96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3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8" y="208445"/>
            <a:ext cx="4328429" cy="649715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15988" y="6424119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Pearl Umetsu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28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98059" y="6507026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Miriam Tong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29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28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2461"/>
            <a:ext cx="8763000" cy="5805488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43300" y="6169932"/>
            <a:ext cx="1981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ribbon cutting finishes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9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6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39788" y="6522730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Rikka Shimputai by Rosario Hanna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0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53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21953" y="6489124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Kazuko Kawachi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27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3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315001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6440480"/>
            <a:ext cx="2514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Kathleen Kellogg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80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40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762943" cy="5838919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6075367"/>
            <a:ext cx="2057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Chiyako Nakatani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12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41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82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9882" y="6451485"/>
            <a:ext cx="182731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Freestyle by Robin Miyata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76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43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8400" y="6385106"/>
            <a:ext cx="2590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Shimputai by Arlene Nakamaru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7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4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416531" cy="6629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6504801"/>
            <a:ext cx="2057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Shoka Shofutai by Sara Kosugi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28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58906"/>
            <a:ext cx="7467600" cy="5486400"/>
          </a:xfrm>
          <a:prstGeom prst="rect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Lake Washington Chapter</a:t>
            </a:r>
          </a:p>
          <a:p>
            <a:pPr algn="ctr"/>
            <a:endParaRPr lang="en-US" sz="40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10</a:t>
            </a:r>
            <a:r>
              <a:rPr lang="en-US" sz="4000" b="1" baseline="30000" dirty="0" smtClean="0">
                <a:solidFill>
                  <a:prstClr val="white"/>
                </a:solidFill>
              </a:rPr>
              <a:t>th</a:t>
            </a:r>
            <a:r>
              <a:rPr lang="en-US" sz="4000" b="1" dirty="0" smtClean="0">
                <a:solidFill>
                  <a:prstClr val="white"/>
                </a:solidFill>
              </a:rPr>
              <a:t> Anniversary Celebration Exhibition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465</Words>
  <Application>Microsoft Office PowerPoint</Application>
  <PresentationFormat>On-screen Show (4:3)</PresentationFormat>
  <Paragraphs>91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1_Office Theme</vt:lpstr>
      <vt:lpstr>Lake Washington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Washington Chapter</dc:title>
  <dc:creator>Jerry</dc:creator>
  <cp:lastModifiedBy>Jerry</cp:lastModifiedBy>
  <cp:revision>40</cp:revision>
  <dcterms:created xsi:type="dcterms:W3CDTF">2012-08-18T08:32:41Z</dcterms:created>
  <dcterms:modified xsi:type="dcterms:W3CDTF">2013-05-09T20:38:51Z</dcterms:modified>
</cp:coreProperties>
</file>