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4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5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1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5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8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7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1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3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4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57150">
            <a:solidFill>
              <a:schemeClr val="bg2">
                <a:lumMod val="90000"/>
              </a:schemeClr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AD116-12AB-4922-BA37-092B71EF3E3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A351-F9E3-43D2-A20F-598E7FB7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7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762000" y="1752600"/>
            <a:ext cx="7772400" cy="3352800"/>
          </a:xfrm>
          <a:prstGeom prst="rect">
            <a:avLst/>
          </a:prstGeom>
          <a:solidFill>
            <a:srgbClr val="0070C0"/>
          </a:solidFill>
          <a:ln w="762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sz="4100" dirty="0" smtClean="0">
                <a:solidFill>
                  <a:prstClr val="white"/>
                </a:solidFill>
              </a:rPr>
              <a:t>Scenes from the beautiful</a:t>
            </a:r>
          </a:p>
          <a:p>
            <a:pPr algn="ctr"/>
            <a:r>
              <a:rPr lang="en-US" sz="4100" dirty="0" smtClean="0">
                <a:solidFill>
                  <a:prstClr val="white"/>
                </a:solidFill>
              </a:rPr>
              <a:t>Pacific Northwest</a:t>
            </a:r>
            <a:r>
              <a:rPr lang="en-US" sz="4000" dirty="0" smtClean="0">
                <a:solidFill>
                  <a:prstClr val="black"/>
                </a:solidFill>
              </a:rPr>
              <a:t/>
            </a:r>
            <a:br>
              <a:rPr lang="en-US" sz="4000" dirty="0" smtClean="0">
                <a:solidFill>
                  <a:prstClr val="black"/>
                </a:solidFill>
              </a:rPr>
            </a:br>
            <a:r>
              <a:rPr lang="ja-JP" altLang="en-US" sz="4900" dirty="0">
                <a:solidFill>
                  <a:prstClr val="white"/>
                </a:solidFill>
              </a:rPr>
              <a:t>ワシントン州の美しい景色</a:t>
            </a:r>
            <a:r>
              <a:rPr lang="ja-JP" altLang="en-US" sz="4000" dirty="0">
                <a:solidFill>
                  <a:prstClr val="black"/>
                </a:solidFill>
              </a:rPr>
              <a:t>　</a:t>
            </a:r>
            <a:endParaRPr lang="en-US" sz="4000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3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) IMG_09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686800" cy="651510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294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4) IMG_09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"/>
            <a:ext cx="4857750" cy="6477000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350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5)DSC_0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6" y="533400"/>
            <a:ext cx="8817174" cy="5867400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40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8)DSC_0504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8" y="609600"/>
            <a:ext cx="8807631" cy="58610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320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9)DSC_0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609600"/>
            <a:ext cx="8807631" cy="58610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859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1)DSC_0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0" y="533400"/>
            <a:ext cx="8807631" cy="58610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119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2)DSC_0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807631" cy="58610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546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7541"/>
            <a:ext cx="8816576" cy="585628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730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4)DSC_8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8592"/>
            <a:ext cx="8839200" cy="5882057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490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5)DSC_78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8592"/>
            <a:ext cx="8839200" cy="5882057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193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6)"/>
          <p:cNvPicPr>
            <a:picLocks noGrp="1" noChangeAspect="1"/>
          </p:cNvPicPr>
          <p:nvPr isPhoto="1"/>
        </p:nvPicPr>
        <p:blipFill>
          <a:blip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4629"/>
            <a:ext cx="8778894" cy="583125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4879"/>
            <a:ext cx="8778894" cy="58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8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1)DSC_9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399"/>
            <a:ext cx="8816574" cy="5856287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146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3)IMG_0867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686800" cy="65151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605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4)IMG_08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63000" cy="65722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157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DSC_6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97378" cy="59563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668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6)DSC_3319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457716"/>
            <a:ext cx="8915400" cy="600086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630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7)DSC_89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0988"/>
            <a:ext cx="8801457" cy="58737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467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8)DSC_89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398"/>
            <a:ext cx="8910880" cy="5946775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508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9)DSC_7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8931294" cy="593248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625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30)DSC_73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" y="533400"/>
            <a:ext cx="8816576" cy="585628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836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7)DSC_67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61" y="98612"/>
            <a:ext cx="4402719" cy="6629400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96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8)DSC_7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6" y="457200"/>
            <a:ext cx="8778894" cy="583125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080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0)DSC_67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3254"/>
            <a:ext cx="8778894" cy="583125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767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19)DSC_67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779320" cy="5831541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148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2)DSC_7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8" y="533400"/>
            <a:ext cx="8816575" cy="5856287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792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3)DSC_0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07631" cy="58610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302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7)DSC_62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599"/>
            <a:ext cx="8803079" cy="5847323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678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>
        <p:dissolve/>
      </p:transition>
    </mc:Choice>
    <mc:Fallback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</dc:creator>
  <cp:lastModifiedBy>Jerry</cp:lastModifiedBy>
  <cp:revision>1</cp:revision>
  <dcterms:created xsi:type="dcterms:W3CDTF">2013-05-10T09:56:57Z</dcterms:created>
  <dcterms:modified xsi:type="dcterms:W3CDTF">2013-05-10T09:58:07Z</dcterms:modified>
</cp:coreProperties>
</file>